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</a:t>
            </a:r>
            <a:r>
              <a:rPr lang="en-AU" sz="2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from floor and rails</a:t>
            </a:r>
            <a:endParaRPr lang="en-AU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Feature Asset: Concept</a:t>
            </a:r>
            <a:endParaRPr lang="en-US" dirty="0"/>
          </a:p>
        </p:txBody>
      </p:sp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5"/>
            <a:ext cx="5205086" cy="15402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2909253"/>
            <a:ext cx="4987036" cy="3740277"/>
          </a:xfrm>
          <a:prstGeom prst="rect">
            <a:avLst/>
          </a:prstGeom>
        </p:spPr>
      </p:pic>
      <p:pic>
        <p:nvPicPr>
          <p:cNvPr id="9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F8DE561F-93E6-4B03-8401-C1AB48C0F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7373502" y="23611"/>
            <a:ext cx="4818498" cy="27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Final Model </a:t>
            </a:r>
            <a:r>
              <a:rPr lang="en-AU"/>
              <a:t>(textured)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3D Zombie Shooter with Moving Platforms</a:t>
            </a:r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6471723-9C67-4957-92FF-0C2F94E5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DA2F5C8-352B-4720-B78F-675EE399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Warehouse | Waterfall house, Interior design colleges, Interior design  companies">
            <a:extLst>
              <a:ext uri="{FF2B5EF4-FFF2-40B4-BE49-F238E27FC236}">
                <a16:creationId xmlns:a16="http://schemas.microsoft.com/office/drawing/2014/main" id="{4F97883D-BC6B-4617-A2CB-BCDA33C8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" y="3578651"/>
            <a:ext cx="7635924" cy="3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t HD Wallpapers - Top Free Swat HD Backgrounds - WallpaperAccess">
            <a:extLst>
              <a:ext uri="{FF2B5EF4-FFF2-40B4-BE49-F238E27FC236}">
                <a16:creationId xmlns:a16="http://schemas.microsoft.com/office/drawing/2014/main" id="{005B4BDA-0774-4ECD-9473-AD801F6B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4980"/>
          <a:stretch/>
        </p:blipFill>
        <p:spPr bwMode="auto">
          <a:xfrm>
            <a:off x="20" y="10"/>
            <a:ext cx="3950737" cy="3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Concept Art To CG Model: How the Helicarrier Was Designed For 'The  Avengers' | Bold Entrance">
            <a:extLst>
              <a:ext uri="{FF2B5EF4-FFF2-40B4-BE49-F238E27FC236}">
                <a16:creationId xmlns:a16="http://schemas.microsoft.com/office/drawing/2014/main" id="{E903644C-850D-41B3-A4AD-D26434D0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7"/>
          <a:stretch/>
        </p:blipFill>
        <p:spPr bwMode="auto">
          <a:xfrm>
            <a:off x="7635922" y="2"/>
            <a:ext cx="4556079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3066CA16-DB09-49C1-BBFB-3D36EB15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39" y="3272318"/>
            <a:ext cx="5007796" cy="3326935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5 h 4239440"/>
              <a:gd name="connsiteX20" fmla="*/ 6133659 w 6230568"/>
              <a:gd name="connsiteY20" fmla="*/ 1185544 h 4239440"/>
              <a:gd name="connsiteX21" fmla="*/ 6168458 w 6230568"/>
              <a:gd name="connsiteY21" fmla="*/ 1234109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7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7 h 4239440"/>
              <a:gd name="connsiteX91" fmla="*/ 277546 w 6230568"/>
              <a:gd name="connsiteY91" fmla="*/ 1128566 h 4239440"/>
              <a:gd name="connsiteX92" fmla="*/ 246572 w 6230568"/>
              <a:gd name="connsiteY92" fmla="*/ 1072352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2 w 6230568"/>
              <a:gd name="connsiteY103" fmla="*/ 449419 h 4239440"/>
              <a:gd name="connsiteX104" fmla="*/ 1662226 w 6230568"/>
              <a:gd name="connsiteY104" fmla="*/ 393970 h 4239440"/>
              <a:gd name="connsiteX105" fmla="*/ 1383838 w 6230568"/>
              <a:gd name="connsiteY105" fmla="*/ 376762 h 4239440"/>
              <a:gd name="connsiteX106" fmla="*/ 1318063 w 6230568"/>
              <a:gd name="connsiteY106" fmla="*/ 333168 h 4239440"/>
              <a:gd name="connsiteX107" fmla="*/ 1365100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2"/>
                  <a:pt x="6158515" y="901419"/>
                </a:cubicBezTo>
                <a:cubicBezTo>
                  <a:pt x="6155073" y="930481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4"/>
                  <a:pt x="6207080" y="1089561"/>
                  <a:pt x="6171516" y="1102945"/>
                </a:cubicBezTo>
                <a:cubicBezTo>
                  <a:pt x="6120657" y="1121682"/>
                  <a:pt x="6120274" y="1150746"/>
                  <a:pt x="6133659" y="1185544"/>
                </a:cubicBezTo>
                <a:cubicBezTo>
                  <a:pt x="6140925" y="1204664"/>
                  <a:pt x="6152014" y="1219960"/>
                  <a:pt x="6168458" y="1234109"/>
                </a:cubicBezTo>
                <a:cubicBezTo>
                  <a:pt x="6225435" y="1283439"/>
                  <a:pt x="6225053" y="1284203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89" y="3695252"/>
                  <a:pt x="974666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5" y="3590473"/>
                  <a:pt x="1126862" y="3619919"/>
                  <a:pt x="1083651" y="3595827"/>
                </a:cubicBezTo>
                <a:cubicBezTo>
                  <a:pt x="1043116" y="3573648"/>
                  <a:pt x="1007936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7" y="1699111"/>
                  <a:pt x="1008701" y="1683432"/>
                </a:cubicBezTo>
                <a:cubicBezTo>
                  <a:pt x="1191106" y="1572918"/>
                  <a:pt x="1204108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7"/>
                  <a:pt x="531079" y="1221872"/>
                  <a:pt x="457658" y="1229137"/>
                </a:cubicBezTo>
                <a:cubicBezTo>
                  <a:pt x="438538" y="1231049"/>
                  <a:pt x="412534" y="1233726"/>
                  <a:pt x="407945" y="1213459"/>
                </a:cubicBezTo>
                <a:cubicBezTo>
                  <a:pt x="402209" y="1187839"/>
                  <a:pt x="433184" y="1183249"/>
                  <a:pt x="453451" y="1172924"/>
                </a:cubicBezTo>
                <a:cubicBezTo>
                  <a:pt x="484426" y="1156863"/>
                  <a:pt x="530314" y="1175983"/>
                  <a:pt x="568172" y="1132007"/>
                </a:cubicBezTo>
                <a:cubicBezTo>
                  <a:pt x="453451" y="1142332"/>
                  <a:pt x="356704" y="1160305"/>
                  <a:pt x="255367" y="1190897"/>
                </a:cubicBezTo>
                <a:cubicBezTo>
                  <a:pt x="264162" y="1163747"/>
                  <a:pt x="294754" y="1151127"/>
                  <a:pt x="277546" y="1128566"/>
                </a:cubicBezTo>
                <a:cubicBezTo>
                  <a:pt x="264545" y="1111741"/>
                  <a:pt x="227452" y="1103709"/>
                  <a:pt x="246572" y="1072352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1"/>
                  <a:pt x="588822" y="908684"/>
                  <a:pt x="668362" y="858972"/>
                </a:cubicBezTo>
                <a:cubicBezTo>
                  <a:pt x="694747" y="842911"/>
                  <a:pt x="867976" y="786698"/>
                  <a:pt x="914629" y="768725"/>
                </a:cubicBezTo>
                <a:cubicBezTo>
                  <a:pt x="979638" y="743486"/>
                  <a:pt x="1053823" y="734691"/>
                  <a:pt x="1117684" y="688420"/>
                </a:cubicBezTo>
                <a:cubicBezTo>
                  <a:pt x="1054970" y="678860"/>
                  <a:pt x="1004111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6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2" y="449419"/>
                </a:cubicBezTo>
                <a:cubicBezTo>
                  <a:pt x="1492057" y="431064"/>
                  <a:pt x="1576950" y="412326"/>
                  <a:pt x="1662226" y="393970"/>
                </a:cubicBezTo>
                <a:cubicBezTo>
                  <a:pt x="1564330" y="400471"/>
                  <a:pt x="1479056" y="357642"/>
                  <a:pt x="1383838" y="376762"/>
                </a:cubicBezTo>
                <a:cubicBezTo>
                  <a:pt x="1353245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100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47" y="3837398"/>
            <a:ext cx="3211864" cy="1489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Mood Board</a:t>
            </a:r>
          </a:p>
        </p:txBody>
      </p:sp>
      <p:pic>
        <p:nvPicPr>
          <p:cNvPr id="1028" name="Picture 4" descr="Watch the first look at the new 'Call Of Duty' Zombies Mode">
            <a:extLst>
              <a:ext uri="{FF2B5EF4-FFF2-40B4-BE49-F238E27FC236}">
                <a16:creationId xmlns:a16="http://schemas.microsoft.com/office/drawing/2014/main" id="{EA8EDF90-357E-4F01-B18C-F1706CFD0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-2" b="7008"/>
          <a:stretch/>
        </p:blipFill>
        <p:spPr bwMode="auto">
          <a:xfrm>
            <a:off x="7635924" y="2310355"/>
            <a:ext cx="4556077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eanup of Green Ooze on I-696 Site is Expected to Cost Millions – CBS  Detroit">
            <a:extLst>
              <a:ext uri="{FF2B5EF4-FFF2-40B4-BE49-F238E27FC236}">
                <a16:creationId xmlns:a16="http://schemas.microsoft.com/office/drawing/2014/main" id="{F3C0D596-6611-4BBA-A277-2173986F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-2" b="8329"/>
          <a:stretch/>
        </p:blipFill>
        <p:spPr bwMode="auto">
          <a:xfrm>
            <a:off x="7635924" y="4636656"/>
            <a:ext cx="4556076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b="2145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909326"/>
            <a:ext cx="6125968" cy="1912749"/>
          </a:xfrm>
        </p:spPr>
        <p:txBody>
          <a:bodyPr anchor="b">
            <a:normAutofit/>
          </a:bodyPr>
          <a:lstStyle/>
          <a:p>
            <a:r>
              <a:rPr lang="en-AU" sz="34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7" y="3160405"/>
            <a:ext cx="6125969" cy="3016557"/>
          </a:xfrm>
        </p:spPr>
        <p:txBody>
          <a:bodyPr>
            <a:normAutofit/>
          </a:bodyPr>
          <a:lstStyle/>
          <a:p>
            <a:r>
              <a:rPr lang="en-AU" sz="2400" dirty="0"/>
              <a:t>Metal textured environment with sci-fi styled aesthetics. </a:t>
            </a:r>
          </a:p>
          <a:p>
            <a:r>
              <a:rPr lang="en-AU" sz="2400" dirty="0"/>
              <a:t>Environment includes floors, guard rails and platforms</a:t>
            </a:r>
          </a:p>
        </p:txBody>
      </p:sp>
      <p:pic>
        <p:nvPicPr>
          <p:cNvPr id="1026" name="Picture 2" descr="sci fi railings - Google Search | Sci fi, Sci">
            <a:extLst>
              <a:ext uri="{FF2B5EF4-FFF2-40B4-BE49-F238E27FC236}">
                <a16:creationId xmlns:a16="http://schemas.microsoft.com/office/drawing/2014/main" id="{19662943-FD2A-4FA7-B9C3-2DF329B48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5" b="-4"/>
          <a:stretch/>
        </p:blipFill>
        <p:spPr bwMode="auto"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Second Life Marketplace - TC Steampunk Aether Sky Platform Set">
            <a:extLst>
              <a:ext uri="{FF2B5EF4-FFF2-40B4-BE49-F238E27FC236}">
                <a16:creationId xmlns:a16="http://schemas.microsoft.com/office/drawing/2014/main" id="{431CED79-D8D8-4C77-B158-A2F664D4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9048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31D3E0B-42DC-4565-B41E-9722AC37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2370136"/>
          </a:xfrm>
        </p:spPr>
        <p:txBody>
          <a:bodyPr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3074" name="Picture 2" descr="Guys, can we call no costume fall guys vanilla beans? : FallGuysGame">
            <a:extLst>
              <a:ext uri="{FF2B5EF4-FFF2-40B4-BE49-F238E27FC236}">
                <a16:creationId xmlns:a16="http://schemas.microsoft.com/office/drawing/2014/main" id="{CA92252F-C02E-4491-A8A3-62DBBD8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6" b="18351"/>
          <a:stretch/>
        </p:blipFill>
        <p:spPr bwMode="auto">
          <a:xfrm>
            <a:off x="20" y="10"/>
            <a:ext cx="6116549" cy="4000364"/>
          </a:xfrm>
          <a:custGeom>
            <a:avLst/>
            <a:gdLst/>
            <a:ahLst/>
            <a:cxnLst/>
            <a:rect l="l" t="t" r="r" b="b"/>
            <a:pathLst>
              <a:path w="6116569" h="4000374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215486" y="3769236"/>
                  <a:pt x="5090573" y="3852018"/>
                  <a:pt x="4964858" y="3941734"/>
                </a:cubicBezTo>
                <a:lnTo>
                  <a:pt x="4884502" y="4000374"/>
                </a:lnTo>
                <a:lnTo>
                  <a:pt x="0" y="40003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r="-1" b="46"/>
          <a:stretch/>
        </p:blipFill>
        <p:spPr bwMode="auto">
          <a:xfrm>
            <a:off x="20" y="4129259"/>
            <a:ext cx="5312472" cy="2728741"/>
          </a:xfrm>
          <a:custGeom>
            <a:avLst/>
            <a:gdLst/>
            <a:ahLst/>
            <a:cxnLst/>
            <a:rect l="l" t="t" r="r" b="b"/>
            <a:pathLst>
              <a:path w="5312492" h="2728741">
                <a:moveTo>
                  <a:pt x="0" y="0"/>
                </a:moveTo>
                <a:lnTo>
                  <a:pt x="4687162" y="0"/>
                </a:lnTo>
                <a:lnTo>
                  <a:pt x="4623823" y="50557"/>
                </a:lnTo>
                <a:cubicBezTo>
                  <a:pt x="4564621" y="99249"/>
                  <a:pt x="4522181" y="137448"/>
                  <a:pt x="4507915" y="156103"/>
                </a:cubicBezTo>
                <a:cubicBezTo>
                  <a:pt x="4390937" y="312451"/>
                  <a:pt x="3900202" y="411945"/>
                  <a:pt x="3982942" y="436819"/>
                </a:cubicBezTo>
                <a:cubicBezTo>
                  <a:pt x="4051417" y="458139"/>
                  <a:pt x="4119891" y="436819"/>
                  <a:pt x="4185513" y="390625"/>
                </a:cubicBezTo>
                <a:cubicBezTo>
                  <a:pt x="4291078" y="316004"/>
                  <a:pt x="5010062" y="372858"/>
                  <a:pt x="5212633" y="305344"/>
                </a:cubicBezTo>
                <a:cubicBezTo>
                  <a:pt x="5241164" y="294684"/>
                  <a:pt x="5283960" y="259150"/>
                  <a:pt x="5312492" y="323111"/>
                </a:cubicBezTo>
                <a:cubicBezTo>
                  <a:pt x="5098508" y="554079"/>
                  <a:pt x="4833169" y="504333"/>
                  <a:pt x="4596361" y="667788"/>
                </a:cubicBezTo>
                <a:cubicBezTo>
                  <a:pt x="4684807" y="767281"/>
                  <a:pt x="4776107" y="756622"/>
                  <a:pt x="4873113" y="735302"/>
                </a:cubicBezTo>
                <a:cubicBezTo>
                  <a:pt x="4895938" y="728195"/>
                  <a:pt x="4930175" y="721088"/>
                  <a:pt x="4935881" y="763729"/>
                </a:cubicBezTo>
                <a:cubicBezTo>
                  <a:pt x="4941587" y="817029"/>
                  <a:pt x="4898790" y="827690"/>
                  <a:pt x="4873113" y="852563"/>
                </a:cubicBezTo>
                <a:cubicBezTo>
                  <a:pt x="4833169" y="888096"/>
                  <a:pt x="4773254" y="849010"/>
                  <a:pt x="4721898" y="944950"/>
                </a:cubicBezTo>
                <a:cubicBezTo>
                  <a:pt x="4873113" y="916524"/>
                  <a:pt x="4998650" y="870330"/>
                  <a:pt x="5132745" y="799262"/>
                </a:cubicBezTo>
                <a:cubicBezTo>
                  <a:pt x="5121333" y="856116"/>
                  <a:pt x="5081390" y="884543"/>
                  <a:pt x="5101362" y="930737"/>
                </a:cubicBezTo>
                <a:cubicBezTo>
                  <a:pt x="5118480" y="966270"/>
                  <a:pt x="5164130" y="980483"/>
                  <a:pt x="5138452" y="1047998"/>
                </a:cubicBezTo>
                <a:cubicBezTo>
                  <a:pt x="5067125" y="1122619"/>
                  <a:pt x="4967265" y="1108406"/>
                  <a:pt x="4904497" y="1211453"/>
                </a:cubicBezTo>
                <a:cubicBezTo>
                  <a:pt x="4818903" y="1357141"/>
                  <a:pt x="4684807" y="1413995"/>
                  <a:pt x="4579242" y="1524149"/>
                </a:cubicBezTo>
                <a:cubicBezTo>
                  <a:pt x="4545005" y="1563236"/>
                  <a:pt x="4313903" y="1691158"/>
                  <a:pt x="4253988" y="1733799"/>
                </a:cubicBezTo>
                <a:cubicBezTo>
                  <a:pt x="4168395" y="1794206"/>
                  <a:pt x="4071389" y="1815526"/>
                  <a:pt x="3985795" y="1918573"/>
                </a:cubicBezTo>
                <a:cubicBezTo>
                  <a:pt x="4065682" y="1936341"/>
                  <a:pt x="4134157" y="1840399"/>
                  <a:pt x="4231163" y="1879486"/>
                </a:cubicBezTo>
                <a:cubicBezTo>
                  <a:pt x="4074242" y="1982534"/>
                  <a:pt x="3931586" y="2032281"/>
                  <a:pt x="3814609" y="2167309"/>
                </a:cubicBezTo>
                <a:cubicBezTo>
                  <a:pt x="3800343" y="2185076"/>
                  <a:pt x="3771812" y="2181522"/>
                  <a:pt x="3751840" y="2188629"/>
                </a:cubicBezTo>
                <a:cubicBezTo>
                  <a:pt x="3529298" y="2256143"/>
                  <a:pt x="3309608" y="2316550"/>
                  <a:pt x="3089919" y="2412491"/>
                </a:cubicBezTo>
                <a:cubicBezTo>
                  <a:pt x="3041416" y="2433812"/>
                  <a:pt x="2955823" y="2444472"/>
                  <a:pt x="2961529" y="2511986"/>
                </a:cubicBezTo>
                <a:cubicBezTo>
                  <a:pt x="2972941" y="2615033"/>
                  <a:pt x="3055681" y="2536859"/>
                  <a:pt x="3107038" y="2522646"/>
                </a:cubicBezTo>
                <a:cubicBezTo>
                  <a:pt x="3269664" y="2483558"/>
                  <a:pt x="3432292" y="2419598"/>
                  <a:pt x="3594919" y="2440919"/>
                </a:cubicBezTo>
                <a:cubicBezTo>
                  <a:pt x="3483648" y="2487113"/>
                  <a:pt x="3372376" y="2529752"/>
                  <a:pt x="3261106" y="2575947"/>
                </a:cubicBezTo>
                <a:cubicBezTo>
                  <a:pt x="3386642" y="2554626"/>
                  <a:pt x="3495061" y="2636354"/>
                  <a:pt x="3620597" y="2590160"/>
                </a:cubicBezTo>
                <a:cubicBezTo>
                  <a:pt x="3660541" y="2575947"/>
                  <a:pt x="3700484" y="2615033"/>
                  <a:pt x="3703337" y="2675440"/>
                </a:cubicBezTo>
                <a:cubicBezTo>
                  <a:pt x="3706191" y="2696760"/>
                  <a:pt x="3700484" y="2714528"/>
                  <a:pt x="3689072" y="2728741"/>
                </a:cubicBezTo>
                <a:lnTo>
                  <a:pt x="0" y="2728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914649"/>
            <a:ext cx="4840010" cy="3262313"/>
          </a:xfrm>
        </p:spPr>
        <p:txBody>
          <a:bodyPr>
            <a:normAutofit/>
          </a:bodyPr>
          <a:lstStyle/>
          <a:p>
            <a:r>
              <a:rPr lang="en-AU" sz="2400"/>
              <a:t>Basic character models</a:t>
            </a:r>
          </a:p>
          <a:p>
            <a:r>
              <a:rPr lang="en-AU" sz="2400"/>
              <a:t>‘Low-quality’ realistic with cartoon-like details for the environment </a:t>
            </a:r>
          </a:p>
          <a:p>
            <a:r>
              <a:rPr lang="en-AU" sz="2400"/>
              <a:t>Maintains hand-painted art style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87">
            <a:extLst>
              <a:ext uri="{FF2B5EF4-FFF2-40B4-BE49-F238E27FC236}">
                <a16:creationId xmlns:a16="http://schemas.microsoft.com/office/drawing/2014/main" id="{9869CF1C-0222-4483-A81A-DBC2FA6B8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A5883B-EF52-493B-B73D-3BBA2063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r="659"/>
          <a:stretch/>
        </p:blipFill>
        <p:spPr bwMode="auto">
          <a:xfrm>
            <a:off x="-1" y="10"/>
            <a:ext cx="74380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398F60F9-95A7-4375-8DED-A1545CFE2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765" y="-87727"/>
            <a:ext cx="5675315" cy="7212844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1201003"/>
            <a:ext cx="5752530" cy="1310185"/>
          </a:xfrm>
        </p:spPr>
        <p:txBody>
          <a:bodyPr anchor="b"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8"/>
          <a:stretch/>
        </p:blipFill>
        <p:spPr bwMode="auto">
          <a:xfrm>
            <a:off x="7537714" y="2"/>
            <a:ext cx="4654287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0" y="2711395"/>
            <a:ext cx="4349190" cy="2276862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2050" name="Picture 2" descr="Free Cinema 4D 3D Model: Among Us Crewmate Spaceman Rigged - The Pixel Lab">
            <a:extLst>
              <a:ext uri="{FF2B5EF4-FFF2-40B4-BE49-F238E27FC236}">
                <a16:creationId xmlns:a16="http://schemas.microsoft.com/office/drawing/2014/main" id="{69DB6B87-E07C-4D91-BFFF-76C3684AB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2" b="3448"/>
          <a:stretch/>
        </p:blipFill>
        <p:spPr bwMode="auto">
          <a:xfrm>
            <a:off x="7537716" y="2310357"/>
            <a:ext cx="4654285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3" r="-1" b="25450"/>
          <a:stretch/>
        </p:blipFill>
        <p:spPr bwMode="auto">
          <a:xfrm>
            <a:off x="7537716" y="4636656"/>
            <a:ext cx="4654284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CA0DCD-AB49-4AFB-B88B-2726A4913EB1}"/>
              </a:ext>
            </a:extLst>
          </p:cNvPr>
          <p:cNvSpPr/>
          <p:nvPr/>
        </p:nvSpPr>
        <p:spPr>
          <a:xfrm>
            <a:off x="8067699" y="161689"/>
            <a:ext cx="832991" cy="775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9C276-D4EC-4F0D-917F-F0DC69A43FF7}"/>
              </a:ext>
            </a:extLst>
          </p:cNvPr>
          <p:cNvSpPr/>
          <p:nvPr/>
        </p:nvSpPr>
        <p:spPr>
          <a:xfrm rot="289545">
            <a:off x="10283706" y="125890"/>
            <a:ext cx="1314003" cy="5317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846CBB-1D78-4E61-A610-53E755433DD9}"/>
              </a:ext>
            </a:extLst>
          </p:cNvPr>
          <p:cNvSpPr/>
          <p:nvPr/>
        </p:nvSpPr>
        <p:spPr>
          <a:xfrm>
            <a:off x="9271731" y="1579349"/>
            <a:ext cx="791363" cy="45686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Widescreen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1</cp:revision>
  <dcterms:created xsi:type="dcterms:W3CDTF">2021-04-21T05:20:18Z</dcterms:created>
  <dcterms:modified xsi:type="dcterms:W3CDTF">2021-04-21T05:20:54Z</dcterms:modified>
</cp:coreProperties>
</file>